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704020202020204" charset="0"/>
      <p:regular r:id="rId23"/>
    </p:embeddedFont>
    <p:embeddedFont>
      <p:font typeface="Arimo Italics" panose="020B0604020202090204" charset="0"/>
      <p:regular r:id="rId24"/>
    </p:embeddedFont>
    <p:embeddedFont>
      <p:font typeface="Arimo Bold Italics" panose="020B0704020202090204" charset="0"/>
      <p:regular r:id="rId25"/>
    </p:embeddedFont>
    <p:embeddedFont>
      <p:font typeface="字由点字典黑 55J" panose="00020600040101010101" charset="0"/>
      <p:regular r:id="rId26"/>
    </p:embeddedFont>
    <p:embeddedFont>
      <p:font typeface="字由点字典黑 65J" panose="00020600040101010101" charset="0"/>
      <p:regular r:id="rId27"/>
    </p:embeddedFont>
    <p:embeddedFont>
      <p:font typeface="DM Sans" panose="00000000000000000000" charset="0"/>
      <p:regular r:id="rId28"/>
    </p:embeddedFont>
    <p:embeddedFont>
      <p:font typeface="DM Sans Bold" panose="00000000000000000000" charset="0"/>
      <p:regular r:id="rId29"/>
    </p:embeddedFont>
    <p:embeddedFont>
      <p:font typeface="DM Sans Italics" panose="00000000000000000000" charset="0"/>
      <p:regular r:id="rId30"/>
    </p:embeddedFont>
    <p:embeddedFont>
      <p:font typeface="DM Sans Bold Italics" panose="00000000000000000000" charset="0"/>
      <p:regular r:id="rId31"/>
    </p:embeddedFont>
    <p:embeddedFont>
      <p:font typeface="可画乐黑" panose="02000500000000000000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205"/>
        <p:guide pos="28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 rot="2700000">
            <a:off x="-3419738" y="-1681327"/>
            <a:ext cx="7948235" cy="9973753"/>
          </a:xfrm>
          <a:custGeom>
            <a:avLst/>
            <a:gdLst/>
            <a:ahLst/>
            <a:cxnLst/>
            <a:rect l="l" t="t" r="r" b="b"/>
            <a:pathLst>
              <a:path w="7948235" h="9973753">
                <a:moveTo>
                  <a:pt x="0" y="0"/>
                </a:moveTo>
                <a:lnTo>
                  <a:pt x="7948235" y="0"/>
                </a:lnTo>
                <a:lnTo>
                  <a:pt x="7948235" y="9973753"/>
                </a:lnTo>
                <a:lnTo>
                  <a:pt x="0" y="997375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5244253" y="6920320"/>
            <a:ext cx="7799494" cy="697145"/>
            <a:chOff x="0" y="0"/>
            <a:chExt cx="4546710" cy="406400"/>
          </a:xfrm>
        </p:grpSpPr>
        <p:sp>
          <p:nvSpPr>
            <p:cNvPr id="5" name="Freeform 5"/>
            <p:cNvSpPr/>
            <p:nvPr/>
          </p:nvSpPr>
          <p:spPr>
            <a:xfrm>
              <a:off x="203200" y="-326"/>
              <a:ext cx="4140310" cy="407051"/>
            </a:xfrm>
            <a:custGeom>
              <a:avLst/>
              <a:gdLst/>
              <a:ahLst/>
              <a:cxnLst/>
              <a:rect l="l" t="t" r="r" b="b"/>
              <a:pathLst>
                <a:path w="4140310" h="407051">
                  <a:moveTo>
                    <a:pt x="4140310" y="326"/>
                  </a:moveTo>
                  <a:cubicBezTo>
                    <a:pt x="4067497" y="0"/>
                    <a:pt x="4000076" y="38659"/>
                    <a:pt x="3963575" y="101663"/>
                  </a:cubicBezTo>
                  <a:cubicBezTo>
                    <a:pt x="3927074" y="164667"/>
                    <a:pt x="3927074" y="242385"/>
                    <a:pt x="3963575" y="305389"/>
                  </a:cubicBezTo>
                  <a:cubicBezTo>
                    <a:pt x="4000076" y="368393"/>
                    <a:pt x="4067497" y="407052"/>
                    <a:pt x="414031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0800" y="2628640"/>
            <a:ext cx="17353680" cy="3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0"/>
              </a:lnSpc>
              <a:spcBef>
                <a:spcPct val="0"/>
              </a:spcBef>
            </a:pPr>
            <a:r>
              <a:rPr lang="en-US" sz="21700" spc="1041">
                <a:solidFill>
                  <a:srgbClr val="FFFFFF"/>
                </a:solidFill>
                <a:latin typeface="可画乐黑"/>
              </a:rPr>
              <a:t>My </a:t>
            </a:r>
            <a:r>
              <a:rPr lang="en-US" sz="18100" spc="1041">
                <a:solidFill>
                  <a:srgbClr val="FFFFFF"/>
                </a:solidFill>
                <a:latin typeface="可画乐黑"/>
              </a:rPr>
              <a:t>ChatRoom</a:t>
            </a:r>
            <a:endParaRPr lang="en-US" sz="18100" spc="1041">
              <a:solidFill>
                <a:srgbClr val="FFFFFF"/>
              </a:solidFill>
              <a:latin typeface="可画乐黑"/>
            </a:endParaRPr>
          </a:p>
        </p:txBody>
      </p:sp>
      <p:sp>
        <p:nvSpPr>
          <p:cNvPr id="8" name="Freeform 8"/>
          <p:cNvSpPr/>
          <p:nvPr/>
        </p:nvSpPr>
        <p:spPr>
          <a:xfrm rot="2700000">
            <a:off x="13290656" y="4154027"/>
            <a:ext cx="7166463" cy="8992755"/>
          </a:xfrm>
          <a:custGeom>
            <a:avLst/>
            <a:gdLst/>
            <a:ahLst/>
            <a:cxnLst/>
            <a:rect l="l" t="t" r="r" b="b"/>
            <a:pathLst>
              <a:path w="7166463" h="8992755">
                <a:moveTo>
                  <a:pt x="0" y="0"/>
                </a:moveTo>
                <a:lnTo>
                  <a:pt x="7166462" y="0"/>
                </a:lnTo>
                <a:lnTo>
                  <a:pt x="7166462" y="8992754"/>
                </a:lnTo>
                <a:lnTo>
                  <a:pt x="0" y="89927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17193" y="1963969"/>
            <a:ext cx="8253614" cy="103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  <a:spcBef>
                <a:spcPct val="0"/>
              </a:spcBef>
            </a:pPr>
            <a:r>
              <a:rPr lang="en-US" sz="6055" spc="3016">
                <a:solidFill>
                  <a:srgbClr val="FFFFFF"/>
                </a:solidFill>
                <a:latin typeface="字由点字典黑 55J"/>
              </a:rPr>
              <a:t>Linux-plan</a:t>
            </a:r>
            <a:endParaRPr lang="en-US" sz="6055" spc="3016">
              <a:solidFill>
                <a:srgbClr val="FFFFFF"/>
              </a:solidFill>
              <a:latin typeface="字由点字典黑 55J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788554" y="6928850"/>
            <a:ext cx="671089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406">
                <a:solidFill>
                  <a:schemeClr val="tx2">
                    <a:lumMod val="60000"/>
                    <a:lumOff val="40000"/>
                  </a:schemeClr>
                </a:solidFill>
                <a:ea typeface="字由点字典黑 65J"/>
              </a:rPr>
              <a:t>张 敏 睿</a:t>
            </a:r>
            <a:endParaRPr lang="en-US" sz="3600" spc="406">
              <a:solidFill>
                <a:schemeClr val="tx2">
                  <a:lumMod val="60000"/>
                  <a:lumOff val="40000"/>
                </a:schemeClr>
              </a:solidFill>
              <a:ea typeface="字由点字典黑 65J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>
            <a:off x="1028700" y="1842067"/>
            <a:ext cx="5172030" cy="5596600"/>
          </a:xfrm>
          <a:custGeom>
            <a:avLst/>
            <a:gdLst/>
            <a:ahLst/>
            <a:cxnLst/>
            <a:rect l="l" t="t" r="r" b="b"/>
            <a:pathLst>
              <a:path w="5172030" h="5596600">
                <a:moveTo>
                  <a:pt x="0" y="0"/>
                </a:moveTo>
                <a:lnTo>
                  <a:pt x="5172030" y="0"/>
                </a:lnTo>
                <a:lnTo>
                  <a:pt x="5172030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25798" y="1842067"/>
            <a:ext cx="5802452" cy="5596600"/>
          </a:xfrm>
          <a:custGeom>
            <a:avLst/>
            <a:gdLst/>
            <a:ahLst/>
            <a:cxnLst/>
            <a:rect l="l" t="t" r="r" b="b"/>
            <a:pathLst>
              <a:path w="5802452" h="5596600">
                <a:moveTo>
                  <a:pt x="0" y="0"/>
                </a:moveTo>
                <a:lnTo>
                  <a:pt x="5802453" y="0"/>
                </a:lnTo>
                <a:lnTo>
                  <a:pt x="5802453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53318" y="1842067"/>
            <a:ext cx="4310976" cy="5778062"/>
          </a:xfrm>
          <a:custGeom>
            <a:avLst/>
            <a:gdLst/>
            <a:ahLst/>
            <a:cxnLst/>
            <a:rect l="l" t="t" r="r" b="b"/>
            <a:pathLst>
              <a:path w="4310976" h="5778062">
                <a:moveTo>
                  <a:pt x="0" y="0"/>
                </a:moveTo>
                <a:lnTo>
                  <a:pt x="4310977" y="0"/>
                </a:lnTo>
                <a:lnTo>
                  <a:pt x="4310977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>
            <a:off x="641513" y="780834"/>
            <a:ext cx="7884583" cy="8725332"/>
          </a:xfrm>
          <a:custGeom>
            <a:avLst/>
            <a:gdLst/>
            <a:ahLst/>
            <a:cxnLst/>
            <a:rect l="l" t="t" r="r" b="b"/>
            <a:pathLst>
              <a:path w="7884583" h="8725332">
                <a:moveTo>
                  <a:pt x="0" y="0"/>
                </a:moveTo>
                <a:lnTo>
                  <a:pt x="7884584" y="0"/>
                </a:lnTo>
                <a:lnTo>
                  <a:pt x="7884584" y="8725332"/>
                </a:lnTo>
                <a:lnTo>
                  <a:pt x="0" y="87253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46004"/>
            <a:ext cx="8256019" cy="5854268"/>
          </a:xfrm>
          <a:custGeom>
            <a:avLst/>
            <a:gdLst/>
            <a:ahLst/>
            <a:cxnLst/>
            <a:rect l="l" t="t" r="r" b="b"/>
            <a:pathLst>
              <a:path w="8256019" h="5854268">
                <a:moveTo>
                  <a:pt x="0" y="0"/>
                </a:moveTo>
                <a:lnTo>
                  <a:pt x="8256019" y="0"/>
                </a:lnTo>
                <a:lnTo>
                  <a:pt x="8256019" y="5854267"/>
                </a:lnTo>
                <a:lnTo>
                  <a:pt x="0" y="585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42053" y="6237739"/>
            <a:ext cx="7059913" cy="3805078"/>
          </a:xfrm>
          <a:custGeom>
            <a:avLst/>
            <a:gdLst/>
            <a:ahLst/>
            <a:cxnLst/>
            <a:rect l="l" t="t" r="r" b="b"/>
            <a:pathLst>
              <a:path w="7059913" h="3805078">
                <a:moveTo>
                  <a:pt x="0" y="0"/>
                </a:moveTo>
                <a:lnTo>
                  <a:pt x="7059913" y="0"/>
                </a:lnTo>
                <a:lnTo>
                  <a:pt x="7059913" y="3805078"/>
                </a:lnTo>
                <a:lnTo>
                  <a:pt x="0" y="3805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>
            <a:off x="1281800" y="2220789"/>
            <a:ext cx="7862200" cy="5845422"/>
          </a:xfrm>
          <a:custGeom>
            <a:avLst/>
            <a:gdLst/>
            <a:ahLst/>
            <a:cxnLst/>
            <a:rect l="l" t="t" r="r" b="b"/>
            <a:pathLst>
              <a:path w="7862200" h="5845422">
                <a:moveTo>
                  <a:pt x="0" y="0"/>
                </a:moveTo>
                <a:lnTo>
                  <a:pt x="7862200" y="0"/>
                </a:lnTo>
                <a:lnTo>
                  <a:pt x="7862200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79182" y="0"/>
            <a:ext cx="8208818" cy="10287000"/>
          </a:xfrm>
          <a:custGeom>
            <a:avLst/>
            <a:gdLst/>
            <a:ahLst/>
            <a:cxnLst/>
            <a:rect l="l" t="t" r="r" b="b"/>
            <a:pathLst>
              <a:path w="8208818" h="10287000">
                <a:moveTo>
                  <a:pt x="0" y="0"/>
                </a:moveTo>
                <a:lnTo>
                  <a:pt x="8208818" y="0"/>
                </a:lnTo>
                <a:lnTo>
                  <a:pt x="82088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>
            <a:off x="0" y="0"/>
            <a:ext cx="12129176" cy="10287000"/>
          </a:xfrm>
          <a:custGeom>
            <a:avLst/>
            <a:gdLst/>
            <a:ahLst/>
            <a:cxnLst/>
            <a:rect l="l" t="t" r="r" b="b"/>
            <a:pathLst>
              <a:path w="12129176" h="10287000">
                <a:moveTo>
                  <a:pt x="0" y="0"/>
                </a:moveTo>
                <a:lnTo>
                  <a:pt x="12129176" y="0"/>
                </a:lnTo>
                <a:lnTo>
                  <a:pt x="121291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54008" y="6372766"/>
            <a:ext cx="11633992" cy="3269267"/>
          </a:xfrm>
          <a:custGeom>
            <a:avLst/>
            <a:gdLst/>
            <a:ahLst/>
            <a:cxnLst/>
            <a:rect l="l" t="t" r="r" b="b"/>
            <a:pathLst>
              <a:path w="11633992" h="3269267">
                <a:moveTo>
                  <a:pt x="0" y="0"/>
                </a:moveTo>
                <a:lnTo>
                  <a:pt x="11633992" y="0"/>
                </a:lnTo>
                <a:lnTo>
                  <a:pt x="11633992" y="3269266"/>
                </a:lnTo>
                <a:lnTo>
                  <a:pt x="0" y="32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12401"/>
            <a:ext cx="8717921" cy="5750608"/>
          </a:xfrm>
          <a:custGeom>
            <a:avLst/>
            <a:gdLst/>
            <a:ahLst/>
            <a:cxnLst/>
            <a:rect l="l" t="t" r="r" b="b"/>
            <a:pathLst>
              <a:path w="8717921" h="5750608">
                <a:moveTo>
                  <a:pt x="0" y="0"/>
                </a:moveTo>
                <a:lnTo>
                  <a:pt x="8717921" y="0"/>
                </a:lnTo>
                <a:lnTo>
                  <a:pt x="8717921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 flipH="1">
            <a:off x="9394339" y="1370139"/>
            <a:ext cx="7864961" cy="7888161"/>
          </a:xfrm>
          <a:custGeom>
            <a:avLst/>
            <a:gdLst/>
            <a:ahLst/>
            <a:cxnLst/>
            <a:rect l="l" t="t" r="r" b="b"/>
            <a:pathLst>
              <a:path w="7864961" h="7888161">
                <a:moveTo>
                  <a:pt x="7864961" y="0"/>
                </a:moveTo>
                <a:lnTo>
                  <a:pt x="0" y="0"/>
                </a:lnTo>
                <a:lnTo>
                  <a:pt x="0" y="7888161"/>
                </a:lnTo>
                <a:lnTo>
                  <a:pt x="7864961" y="7888161"/>
                </a:lnTo>
                <a:lnTo>
                  <a:pt x="7864961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246299" y="2485527"/>
            <a:ext cx="10219501" cy="4027862"/>
            <a:chOff x="0" y="0"/>
            <a:chExt cx="13626001" cy="5370483"/>
          </a:xfrm>
        </p:grpSpPr>
        <p:sp>
          <p:nvSpPr>
            <p:cNvPr id="5" name="TextBox 5"/>
            <p:cNvSpPr txBox="1"/>
            <p:nvPr/>
          </p:nvSpPr>
          <p:spPr>
            <a:xfrm>
              <a:off x="4309068" y="-209550"/>
              <a:ext cx="5007865" cy="151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40"/>
                </a:lnSpc>
              </a:pPr>
              <a:r>
                <a:rPr lang="en-US" sz="6475">
                  <a:solidFill>
                    <a:srgbClr val="FFFFFF"/>
                  </a:solidFill>
                  <a:latin typeface="DM Sans Bold"/>
                </a:rPr>
                <a:t>Part 4</a:t>
              </a:r>
              <a:endParaRPr lang="en-US" sz="6475">
                <a:solidFill>
                  <a:srgbClr val="FFFFFF"/>
                </a:solidFill>
                <a:latin typeface="DM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72749"/>
              <a:ext cx="13626001" cy="329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00"/>
                </a:lnSpc>
              </a:pPr>
              <a:r>
                <a:rPr lang="en-US" sz="14000">
                  <a:solidFill>
                    <a:srgbClr val="FFFFFF"/>
                  </a:solidFill>
                  <a:latin typeface="字由点字典黑 65J"/>
                </a:rPr>
                <a:t>git</a:t>
              </a:r>
              <a:endParaRPr lang="en-US" sz="14000">
                <a:solidFill>
                  <a:srgbClr val="FFFFFF"/>
                </a:solidFill>
                <a:latin typeface="字由点字典黑 65J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1"/>
            <a:stretch>
              <a:fillRect l="-335" t="-36394" r="-801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452969" cy="10287000"/>
          </a:xfrm>
          <a:custGeom>
            <a:avLst/>
            <a:gdLst/>
            <a:ahLst/>
            <a:cxnLst/>
            <a:rect l="l" t="t" r="r" b="b"/>
            <a:pathLst>
              <a:path w="18452969" h="10287000">
                <a:moveTo>
                  <a:pt x="0" y="0"/>
                </a:moveTo>
                <a:lnTo>
                  <a:pt x="18452969" y="0"/>
                </a:lnTo>
                <a:lnTo>
                  <a:pt x="184529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 rot="2700000">
            <a:off x="-3419738" y="-1681327"/>
            <a:ext cx="7948235" cy="9973753"/>
          </a:xfrm>
          <a:custGeom>
            <a:avLst/>
            <a:gdLst/>
            <a:ahLst/>
            <a:cxnLst/>
            <a:rect l="l" t="t" r="r" b="b"/>
            <a:pathLst>
              <a:path w="7948235" h="9973753">
                <a:moveTo>
                  <a:pt x="0" y="0"/>
                </a:moveTo>
                <a:lnTo>
                  <a:pt x="7948235" y="0"/>
                </a:lnTo>
                <a:lnTo>
                  <a:pt x="7948235" y="9973753"/>
                </a:lnTo>
                <a:lnTo>
                  <a:pt x="0" y="997375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1461" y="2553075"/>
            <a:ext cx="16904127" cy="40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95"/>
              </a:lnSpc>
              <a:spcBef>
                <a:spcPct val="0"/>
              </a:spcBef>
            </a:pPr>
            <a:r>
              <a:rPr lang="en-US" sz="22210" spc="1066">
                <a:solidFill>
                  <a:srgbClr val="FFFFFF"/>
                </a:solidFill>
                <a:ea typeface="可画乐黑"/>
              </a:rPr>
              <a:t>感谢观看</a:t>
            </a:r>
            <a:endParaRPr lang="en-US" sz="22210" spc="1066">
              <a:solidFill>
                <a:srgbClr val="FFFFFF"/>
              </a:solidFill>
              <a:ea typeface="可画乐黑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5244253" y="6467001"/>
            <a:ext cx="7799494" cy="697145"/>
            <a:chOff x="0" y="0"/>
            <a:chExt cx="4546710" cy="406400"/>
          </a:xfrm>
        </p:grpSpPr>
        <p:sp>
          <p:nvSpPr>
            <p:cNvPr id="6" name="Freeform 6"/>
            <p:cNvSpPr/>
            <p:nvPr/>
          </p:nvSpPr>
          <p:spPr>
            <a:xfrm>
              <a:off x="203200" y="-326"/>
              <a:ext cx="4140310" cy="407051"/>
            </a:xfrm>
            <a:custGeom>
              <a:avLst/>
              <a:gdLst/>
              <a:ahLst/>
              <a:cxnLst/>
              <a:rect l="l" t="t" r="r" b="b"/>
              <a:pathLst>
                <a:path w="4140310" h="407051">
                  <a:moveTo>
                    <a:pt x="4140310" y="326"/>
                  </a:moveTo>
                  <a:cubicBezTo>
                    <a:pt x="4067497" y="0"/>
                    <a:pt x="4000076" y="38659"/>
                    <a:pt x="3963575" y="101663"/>
                  </a:cubicBezTo>
                  <a:cubicBezTo>
                    <a:pt x="3927074" y="164667"/>
                    <a:pt x="3927074" y="242385"/>
                    <a:pt x="3963575" y="305389"/>
                  </a:cubicBezTo>
                  <a:cubicBezTo>
                    <a:pt x="4000076" y="368393"/>
                    <a:pt x="4067497" y="407052"/>
                    <a:pt x="414031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88554" y="6474261"/>
            <a:ext cx="671089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171">
                <a:solidFill>
                  <a:srgbClr val="A0C7FF"/>
                </a:solidFill>
                <a:latin typeface="DM Sans Bold Italics"/>
              </a:rPr>
              <a:t>THANKS FOR WATCHING</a:t>
            </a:r>
            <a:endParaRPr lang="en-US" sz="3500" spc="171">
              <a:solidFill>
                <a:srgbClr val="A0C7FF"/>
              </a:solidFill>
              <a:latin typeface="DM Sans Bold Italics"/>
            </a:endParaRPr>
          </a:p>
        </p:txBody>
      </p:sp>
      <p:sp>
        <p:nvSpPr>
          <p:cNvPr id="9" name="Freeform 9"/>
          <p:cNvSpPr/>
          <p:nvPr/>
        </p:nvSpPr>
        <p:spPr>
          <a:xfrm rot="2700000">
            <a:off x="12511675" y="3077201"/>
            <a:ext cx="7166463" cy="8992755"/>
          </a:xfrm>
          <a:custGeom>
            <a:avLst/>
            <a:gdLst/>
            <a:ahLst/>
            <a:cxnLst/>
            <a:rect l="l" t="t" r="r" b="b"/>
            <a:pathLst>
              <a:path w="7166463" h="8992755">
                <a:moveTo>
                  <a:pt x="0" y="0"/>
                </a:moveTo>
                <a:lnTo>
                  <a:pt x="7166463" y="0"/>
                </a:lnTo>
                <a:lnTo>
                  <a:pt x="7166463" y="8992754"/>
                </a:lnTo>
                <a:lnTo>
                  <a:pt x="0" y="89927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 rot="1504860">
            <a:off x="-211307" y="3977389"/>
            <a:ext cx="7513420" cy="7563014"/>
          </a:xfrm>
          <a:custGeom>
            <a:avLst/>
            <a:gdLst/>
            <a:ahLst/>
            <a:cxnLst/>
            <a:rect l="l" t="t" r="r" b="b"/>
            <a:pathLst>
              <a:path w="7513420" h="7563014">
                <a:moveTo>
                  <a:pt x="0" y="0"/>
                </a:moveTo>
                <a:lnTo>
                  <a:pt x="7513421" y="0"/>
                </a:lnTo>
                <a:lnTo>
                  <a:pt x="7513421" y="7563014"/>
                </a:lnTo>
                <a:lnTo>
                  <a:pt x="0" y="756301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9560519" y="942033"/>
            <a:ext cx="7698781" cy="8402934"/>
            <a:chOff x="0" y="0"/>
            <a:chExt cx="10265042" cy="11203912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4922971" cy="5424156"/>
              <a:chOff x="0" y="0"/>
              <a:chExt cx="972439" cy="10714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72439" cy="1071438"/>
              </a:xfrm>
              <a:custGeom>
                <a:avLst/>
                <a:gdLst/>
                <a:ahLst/>
                <a:cxnLst/>
                <a:rect l="l" t="t" r="r" b="b"/>
                <a:pathLst>
                  <a:path w="972439" h="1071438">
                    <a:moveTo>
                      <a:pt x="106938" y="0"/>
                    </a:moveTo>
                    <a:lnTo>
                      <a:pt x="865501" y="0"/>
                    </a:lnTo>
                    <a:cubicBezTo>
                      <a:pt x="893863" y="0"/>
                      <a:pt x="921063" y="11267"/>
                      <a:pt x="941117" y="31321"/>
                    </a:cubicBezTo>
                    <a:cubicBezTo>
                      <a:pt x="961172" y="51376"/>
                      <a:pt x="972439" y="78576"/>
                      <a:pt x="972439" y="106938"/>
                    </a:cubicBezTo>
                    <a:lnTo>
                      <a:pt x="972439" y="964501"/>
                    </a:lnTo>
                    <a:cubicBezTo>
                      <a:pt x="972439" y="992862"/>
                      <a:pt x="961172" y="1020062"/>
                      <a:pt x="941117" y="1040117"/>
                    </a:cubicBezTo>
                    <a:cubicBezTo>
                      <a:pt x="921063" y="1060172"/>
                      <a:pt x="893863" y="1071438"/>
                      <a:pt x="865501" y="1071438"/>
                    </a:cubicBezTo>
                    <a:lnTo>
                      <a:pt x="106938" y="1071438"/>
                    </a:lnTo>
                    <a:cubicBezTo>
                      <a:pt x="78576" y="1071438"/>
                      <a:pt x="51376" y="1060172"/>
                      <a:pt x="31321" y="1040117"/>
                    </a:cubicBezTo>
                    <a:cubicBezTo>
                      <a:pt x="11267" y="1020062"/>
                      <a:pt x="0" y="992862"/>
                      <a:pt x="0" y="964501"/>
                    </a:cubicBezTo>
                    <a:lnTo>
                      <a:pt x="0" y="106938"/>
                    </a:lnTo>
                    <a:cubicBezTo>
                      <a:pt x="0" y="78576"/>
                      <a:pt x="11267" y="51376"/>
                      <a:pt x="31321" y="31321"/>
                    </a:cubicBezTo>
                    <a:cubicBezTo>
                      <a:pt x="51376" y="11267"/>
                      <a:pt x="78576" y="0"/>
                      <a:pt x="106938" y="0"/>
                    </a:cubicBezTo>
                    <a:close/>
                  </a:path>
                </a:pathLst>
              </a:custGeom>
              <a:solidFill>
                <a:srgbClr val="FFFFFF">
                  <a:alpha val="21961"/>
                </a:srgbClr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2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0" y="5779756"/>
              <a:ext cx="4922971" cy="5424156"/>
              <a:chOff x="0" y="0"/>
              <a:chExt cx="972439" cy="107143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72439" cy="1071438"/>
              </a:xfrm>
              <a:custGeom>
                <a:avLst/>
                <a:gdLst/>
                <a:ahLst/>
                <a:cxnLst/>
                <a:rect l="l" t="t" r="r" b="b"/>
                <a:pathLst>
                  <a:path w="972439" h="1071438">
                    <a:moveTo>
                      <a:pt x="106938" y="0"/>
                    </a:moveTo>
                    <a:lnTo>
                      <a:pt x="865501" y="0"/>
                    </a:lnTo>
                    <a:cubicBezTo>
                      <a:pt x="893863" y="0"/>
                      <a:pt x="921063" y="11267"/>
                      <a:pt x="941117" y="31321"/>
                    </a:cubicBezTo>
                    <a:cubicBezTo>
                      <a:pt x="961172" y="51376"/>
                      <a:pt x="972439" y="78576"/>
                      <a:pt x="972439" y="106938"/>
                    </a:cubicBezTo>
                    <a:lnTo>
                      <a:pt x="972439" y="964501"/>
                    </a:lnTo>
                    <a:cubicBezTo>
                      <a:pt x="972439" y="992862"/>
                      <a:pt x="961172" y="1020062"/>
                      <a:pt x="941117" y="1040117"/>
                    </a:cubicBezTo>
                    <a:cubicBezTo>
                      <a:pt x="921063" y="1060172"/>
                      <a:pt x="893863" y="1071438"/>
                      <a:pt x="865501" y="1071438"/>
                    </a:cubicBezTo>
                    <a:lnTo>
                      <a:pt x="106938" y="1071438"/>
                    </a:lnTo>
                    <a:cubicBezTo>
                      <a:pt x="78576" y="1071438"/>
                      <a:pt x="51376" y="1060172"/>
                      <a:pt x="31321" y="1040117"/>
                    </a:cubicBezTo>
                    <a:cubicBezTo>
                      <a:pt x="11267" y="1020062"/>
                      <a:pt x="0" y="992862"/>
                      <a:pt x="0" y="964501"/>
                    </a:cubicBezTo>
                    <a:lnTo>
                      <a:pt x="0" y="106938"/>
                    </a:lnTo>
                    <a:cubicBezTo>
                      <a:pt x="0" y="78576"/>
                      <a:pt x="11267" y="51376"/>
                      <a:pt x="31321" y="31321"/>
                    </a:cubicBezTo>
                    <a:cubicBezTo>
                      <a:pt x="51376" y="11267"/>
                      <a:pt x="78576" y="0"/>
                      <a:pt x="106938" y="0"/>
                    </a:cubicBezTo>
                    <a:close/>
                  </a:path>
                </a:pathLst>
              </a:custGeom>
              <a:solidFill>
                <a:srgbClr val="FFFFFF">
                  <a:alpha val="21961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2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5342071" y="0"/>
              <a:ext cx="4922971" cy="5424156"/>
              <a:chOff x="0" y="0"/>
              <a:chExt cx="972439" cy="10714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72439" cy="1071438"/>
              </a:xfrm>
              <a:custGeom>
                <a:avLst/>
                <a:gdLst/>
                <a:ahLst/>
                <a:cxnLst/>
                <a:rect l="l" t="t" r="r" b="b"/>
                <a:pathLst>
                  <a:path w="972439" h="1071438">
                    <a:moveTo>
                      <a:pt x="106938" y="0"/>
                    </a:moveTo>
                    <a:lnTo>
                      <a:pt x="865501" y="0"/>
                    </a:lnTo>
                    <a:cubicBezTo>
                      <a:pt x="893863" y="0"/>
                      <a:pt x="921063" y="11267"/>
                      <a:pt x="941117" y="31321"/>
                    </a:cubicBezTo>
                    <a:cubicBezTo>
                      <a:pt x="961172" y="51376"/>
                      <a:pt x="972439" y="78576"/>
                      <a:pt x="972439" y="106938"/>
                    </a:cubicBezTo>
                    <a:lnTo>
                      <a:pt x="972439" y="964501"/>
                    </a:lnTo>
                    <a:cubicBezTo>
                      <a:pt x="972439" y="992862"/>
                      <a:pt x="961172" y="1020062"/>
                      <a:pt x="941117" y="1040117"/>
                    </a:cubicBezTo>
                    <a:cubicBezTo>
                      <a:pt x="921063" y="1060172"/>
                      <a:pt x="893863" y="1071438"/>
                      <a:pt x="865501" y="1071438"/>
                    </a:cubicBezTo>
                    <a:lnTo>
                      <a:pt x="106938" y="1071438"/>
                    </a:lnTo>
                    <a:cubicBezTo>
                      <a:pt x="78576" y="1071438"/>
                      <a:pt x="51376" y="1060172"/>
                      <a:pt x="31321" y="1040117"/>
                    </a:cubicBezTo>
                    <a:cubicBezTo>
                      <a:pt x="11267" y="1020062"/>
                      <a:pt x="0" y="992862"/>
                      <a:pt x="0" y="964501"/>
                    </a:cubicBezTo>
                    <a:lnTo>
                      <a:pt x="0" y="106938"/>
                    </a:lnTo>
                    <a:cubicBezTo>
                      <a:pt x="0" y="78576"/>
                      <a:pt x="11267" y="51376"/>
                      <a:pt x="31321" y="31321"/>
                    </a:cubicBezTo>
                    <a:cubicBezTo>
                      <a:pt x="51376" y="11267"/>
                      <a:pt x="78576" y="0"/>
                      <a:pt x="106938" y="0"/>
                    </a:cubicBezTo>
                    <a:close/>
                  </a:path>
                </a:pathLst>
              </a:custGeom>
              <a:solidFill>
                <a:srgbClr val="FFFFFF">
                  <a:alpha val="21961"/>
                </a:srgbClr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2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342071" y="5779756"/>
              <a:ext cx="4922971" cy="5424156"/>
              <a:chOff x="0" y="0"/>
              <a:chExt cx="972439" cy="107143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72439" cy="1071438"/>
              </a:xfrm>
              <a:custGeom>
                <a:avLst/>
                <a:gdLst/>
                <a:ahLst/>
                <a:cxnLst/>
                <a:rect l="l" t="t" r="r" b="b"/>
                <a:pathLst>
                  <a:path w="972439" h="1071438">
                    <a:moveTo>
                      <a:pt x="106938" y="0"/>
                    </a:moveTo>
                    <a:lnTo>
                      <a:pt x="865501" y="0"/>
                    </a:lnTo>
                    <a:cubicBezTo>
                      <a:pt x="893863" y="0"/>
                      <a:pt x="921063" y="11267"/>
                      <a:pt x="941117" y="31321"/>
                    </a:cubicBezTo>
                    <a:cubicBezTo>
                      <a:pt x="961172" y="51376"/>
                      <a:pt x="972439" y="78576"/>
                      <a:pt x="972439" y="106938"/>
                    </a:cubicBezTo>
                    <a:lnTo>
                      <a:pt x="972439" y="964501"/>
                    </a:lnTo>
                    <a:cubicBezTo>
                      <a:pt x="972439" y="992862"/>
                      <a:pt x="961172" y="1020062"/>
                      <a:pt x="941117" y="1040117"/>
                    </a:cubicBezTo>
                    <a:cubicBezTo>
                      <a:pt x="921063" y="1060172"/>
                      <a:pt x="893863" y="1071438"/>
                      <a:pt x="865501" y="1071438"/>
                    </a:cubicBezTo>
                    <a:lnTo>
                      <a:pt x="106938" y="1071438"/>
                    </a:lnTo>
                    <a:cubicBezTo>
                      <a:pt x="78576" y="1071438"/>
                      <a:pt x="51376" y="1060172"/>
                      <a:pt x="31321" y="1040117"/>
                    </a:cubicBezTo>
                    <a:cubicBezTo>
                      <a:pt x="11267" y="1020062"/>
                      <a:pt x="0" y="992862"/>
                      <a:pt x="0" y="964501"/>
                    </a:cubicBezTo>
                    <a:lnTo>
                      <a:pt x="0" y="106938"/>
                    </a:lnTo>
                    <a:cubicBezTo>
                      <a:pt x="0" y="78576"/>
                      <a:pt x="11267" y="51376"/>
                      <a:pt x="31321" y="31321"/>
                    </a:cubicBezTo>
                    <a:cubicBezTo>
                      <a:pt x="51376" y="11267"/>
                      <a:pt x="78576" y="0"/>
                      <a:pt x="106938" y="0"/>
                    </a:cubicBezTo>
                    <a:close/>
                  </a:path>
                </a:pathLst>
              </a:custGeom>
              <a:solidFill>
                <a:srgbClr val="FFFFFF">
                  <a:alpha val="21961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20"/>
                  </a:lnSpc>
                </a:pPr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10148097" y="3317686"/>
            <a:ext cx="24985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4120195" y="3317686"/>
            <a:ext cx="24985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148097" y="7739846"/>
            <a:ext cx="24985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4101145" y="7739846"/>
            <a:ext cx="24985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2216673" y="968315"/>
            <a:ext cx="4430461" cy="204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35"/>
              </a:lnSpc>
              <a:spcBef>
                <a:spcPct val="0"/>
              </a:spcBef>
            </a:pPr>
            <a:r>
              <a:rPr lang="en-US" sz="11950" spc="1386">
                <a:solidFill>
                  <a:srgbClr val="FFFFFF"/>
                </a:solidFill>
                <a:ea typeface="字由点字典黑 65J"/>
              </a:rPr>
              <a:t>目录</a:t>
            </a:r>
            <a:endParaRPr lang="en-US" sz="11950" spc="1386">
              <a:solidFill>
                <a:srgbClr val="FFFFFF"/>
              </a:solidFill>
              <a:ea typeface="字由点字典黑 65J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53854" y="2871497"/>
            <a:ext cx="4393279" cy="96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5"/>
              </a:lnSpc>
              <a:spcBef>
                <a:spcPct val="0"/>
              </a:spcBef>
            </a:pPr>
            <a:r>
              <a:rPr lang="en-US" sz="5705" u="none">
                <a:solidFill>
                  <a:srgbClr val="FFFFFF"/>
                </a:solidFill>
                <a:latin typeface="DM Sans"/>
              </a:rPr>
              <a:t>Contents</a:t>
            </a:r>
            <a:endParaRPr lang="en-US" sz="5705" u="none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48097" y="787340"/>
            <a:ext cx="2498522" cy="22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FFFFFF"/>
                </a:solidFill>
                <a:latin typeface="DM Sans"/>
              </a:rPr>
              <a:t>01</a:t>
            </a:r>
            <a:endParaRPr lang="en-US" sz="1216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120195" y="787340"/>
            <a:ext cx="2498522" cy="22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FFFFFF"/>
                </a:solidFill>
                <a:latin typeface="DM Sans"/>
              </a:rPr>
              <a:t>02</a:t>
            </a:r>
            <a:endParaRPr lang="en-US" sz="1216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148097" y="5209499"/>
            <a:ext cx="2498522" cy="22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FFFFFF"/>
                </a:solidFill>
                <a:latin typeface="DM Sans"/>
              </a:rPr>
              <a:t>03</a:t>
            </a:r>
            <a:endParaRPr lang="en-US" sz="1216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101145" y="5209499"/>
            <a:ext cx="2498522" cy="22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FFFFFF"/>
                </a:solidFill>
                <a:latin typeface="DM Sans"/>
              </a:rPr>
              <a:t>04</a:t>
            </a:r>
            <a:endParaRPr lang="en-US" sz="1216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699749" y="3542358"/>
            <a:ext cx="339521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FFFFFF"/>
                </a:solidFill>
                <a:ea typeface="字由点字典黑 65J"/>
              </a:rPr>
              <a:t>项目介绍</a:t>
            </a:r>
            <a:endParaRPr lang="en-US" sz="4500" spc="418">
              <a:solidFill>
                <a:srgbClr val="FFFFFF"/>
              </a:solidFill>
              <a:ea typeface="字由点字典黑 65J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671847" y="3542358"/>
            <a:ext cx="339521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FFFFFF"/>
                </a:solidFill>
                <a:ea typeface="字由点字典黑 65J"/>
              </a:rPr>
              <a:t>流程图</a:t>
            </a:r>
            <a:endParaRPr lang="en-US" sz="4500" spc="418">
              <a:solidFill>
                <a:srgbClr val="FFFFFF"/>
              </a:solidFill>
              <a:ea typeface="字由点字典黑 65J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99749" y="7964518"/>
            <a:ext cx="339521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FFFFFF"/>
                </a:solidFill>
                <a:ea typeface="字由点字典黑 65J"/>
              </a:rPr>
              <a:t>项目展示</a:t>
            </a:r>
            <a:endParaRPr lang="en-US" sz="4500" spc="418">
              <a:solidFill>
                <a:srgbClr val="FFFFFF"/>
              </a:solidFill>
              <a:ea typeface="字由点字典黑 65J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52797" y="7964518"/>
            <a:ext cx="339521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FFFFFF"/>
                </a:solidFill>
                <a:latin typeface="字由点字典黑 65J"/>
              </a:rPr>
              <a:t>git</a:t>
            </a:r>
            <a:endParaRPr lang="en-US" sz="4500" spc="418">
              <a:solidFill>
                <a:srgbClr val="FFFFFF"/>
              </a:solidFill>
              <a:latin typeface="字由点字典黑 65J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>
            <a:off x="9144000" y="1525458"/>
            <a:ext cx="10279001" cy="7979074"/>
          </a:xfrm>
          <a:custGeom>
            <a:avLst/>
            <a:gdLst/>
            <a:ahLst/>
            <a:cxnLst/>
            <a:rect l="l" t="t" r="r" b="b"/>
            <a:pathLst>
              <a:path w="10279001" h="7979074">
                <a:moveTo>
                  <a:pt x="0" y="0"/>
                </a:moveTo>
                <a:lnTo>
                  <a:pt x="10279001" y="0"/>
                </a:lnTo>
                <a:lnTo>
                  <a:pt x="10279001" y="7979075"/>
                </a:lnTo>
                <a:lnTo>
                  <a:pt x="0" y="797907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211123" y="2589651"/>
            <a:ext cx="10219501" cy="4027862"/>
            <a:chOff x="0" y="0"/>
            <a:chExt cx="13626001" cy="5370483"/>
          </a:xfrm>
        </p:grpSpPr>
        <p:sp>
          <p:nvSpPr>
            <p:cNvPr id="5" name="TextBox 5"/>
            <p:cNvSpPr txBox="1"/>
            <p:nvPr/>
          </p:nvSpPr>
          <p:spPr>
            <a:xfrm>
              <a:off x="4309068" y="-209550"/>
              <a:ext cx="5007865" cy="151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40"/>
                </a:lnSpc>
              </a:pPr>
              <a:r>
                <a:rPr lang="en-US" sz="6475">
                  <a:solidFill>
                    <a:srgbClr val="FFFFFF"/>
                  </a:solidFill>
                  <a:latin typeface="DM Sans Bold"/>
                </a:rPr>
                <a:t>Part 1</a:t>
              </a:r>
              <a:endParaRPr lang="en-US" sz="6475">
                <a:solidFill>
                  <a:srgbClr val="FFFFFF"/>
                </a:solidFill>
                <a:latin typeface="DM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72749"/>
              <a:ext cx="13626001" cy="329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00"/>
                </a:lnSpc>
              </a:pPr>
              <a:r>
                <a:rPr lang="en-US" sz="14000">
                  <a:solidFill>
                    <a:srgbClr val="FFFFFF"/>
                  </a:solidFill>
                  <a:ea typeface="字由点字典黑 65J"/>
                </a:rPr>
                <a:t>项目介绍</a:t>
              </a:r>
              <a:endParaRPr lang="en-US" sz="14000">
                <a:solidFill>
                  <a:srgbClr val="FFFFFF"/>
                </a:solidFill>
                <a:ea typeface="字由点字典黑 65J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grpSp>
        <p:nvGrpSpPr>
          <p:cNvPr id="3" name="Group 3"/>
          <p:cNvGrpSpPr/>
          <p:nvPr/>
        </p:nvGrpSpPr>
        <p:grpSpPr>
          <a:xfrm rot="0">
            <a:off x="1942422" y="3499886"/>
            <a:ext cx="4095224" cy="4509982"/>
            <a:chOff x="0" y="0"/>
            <a:chExt cx="1078577" cy="1187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8577" cy="1187814"/>
            </a:xfrm>
            <a:custGeom>
              <a:avLst/>
              <a:gdLst/>
              <a:ahLst/>
              <a:cxnLst/>
              <a:rect l="l" t="t" r="r" b="b"/>
              <a:pathLst>
                <a:path w="1078577" h="1187814">
                  <a:moveTo>
                    <a:pt x="96414" y="0"/>
                  </a:moveTo>
                  <a:lnTo>
                    <a:pt x="982163" y="0"/>
                  </a:lnTo>
                  <a:cubicBezTo>
                    <a:pt x="1007734" y="0"/>
                    <a:pt x="1032257" y="10158"/>
                    <a:pt x="1050338" y="28239"/>
                  </a:cubicBezTo>
                  <a:cubicBezTo>
                    <a:pt x="1068419" y="46320"/>
                    <a:pt x="1078577" y="70844"/>
                    <a:pt x="1078577" y="96414"/>
                  </a:cubicBezTo>
                  <a:lnTo>
                    <a:pt x="1078577" y="1091400"/>
                  </a:lnTo>
                  <a:cubicBezTo>
                    <a:pt x="1078577" y="1116971"/>
                    <a:pt x="1068419" y="1141494"/>
                    <a:pt x="1050338" y="1159575"/>
                  </a:cubicBezTo>
                  <a:cubicBezTo>
                    <a:pt x="1032257" y="1177656"/>
                    <a:pt x="1007734" y="1187814"/>
                    <a:pt x="982163" y="1187814"/>
                  </a:cubicBezTo>
                  <a:lnTo>
                    <a:pt x="96414" y="1187814"/>
                  </a:lnTo>
                  <a:cubicBezTo>
                    <a:pt x="70844" y="1187814"/>
                    <a:pt x="46320" y="1177656"/>
                    <a:pt x="28239" y="1159575"/>
                  </a:cubicBezTo>
                  <a:cubicBezTo>
                    <a:pt x="10158" y="1141494"/>
                    <a:pt x="0" y="1116971"/>
                    <a:pt x="0" y="1091400"/>
                  </a:cubicBezTo>
                  <a:lnTo>
                    <a:pt x="0" y="96414"/>
                  </a:lnTo>
                  <a:cubicBezTo>
                    <a:pt x="0" y="70844"/>
                    <a:pt x="10158" y="46320"/>
                    <a:pt x="28239" y="28239"/>
                  </a:cubicBezTo>
                  <a:cubicBezTo>
                    <a:pt x="46320" y="10158"/>
                    <a:pt x="70844" y="0"/>
                    <a:pt x="96414" y="0"/>
                  </a:cubicBezTo>
                  <a:close/>
                </a:path>
              </a:pathLst>
            </a:custGeom>
            <a:solidFill>
              <a:srgbClr val="2964FC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6799646" y="2688036"/>
            <a:ext cx="4686781" cy="6570264"/>
            <a:chOff x="0" y="0"/>
            <a:chExt cx="1234379" cy="17304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4379" cy="1730440"/>
            </a:xfrm>
            <a:custGeom>
              <a:avLst/>
              <a:gdLst/>
              <a:ahLst/>
              <a:cxnLst/>
              <a:rect l="l" t="t" r="r" b="b"/>
              <a:pathLst>
                <a:path w="1234379" h="1730440">
                  <a:moveTo>
                    <a:pt x="84245" y="0"/>
                  </a:moveTo>
                  <a:lnTo>
                    <a:pt x="1150133" y="0"/>
                  </a:lnTo>
                  <a:cubicBezTo>
                    <a:pt x="1196661" y="0"/>
                    <a:pt x="1234379" y="37718"/>
                    <a:pt x="1234379" y="84245"/>
                  </a:cubicBezTo>
                  <a:lnTo>
                    <a:pt x="1234379" y="1646195"/>
                  </a:lnTo>
                  <a:cubicBezTo>
                    <a:pt x="1234379" y="1692722"/>
                    <a:pt x="1196661" y="1730440"/>
                    <a:pt x="1150133" y="1730440"/>
                  </a:cubicBezTo>
                  <a:lnTo>
                    <a:pt x="84245" y="1730440"/>
                  </a:lnTo>
                  <a:cubicBezTo>
                    <a:pt x="37718" y="1730440"/>
                    <a:pt x="0" y="1692722"/>
                    <a:pt x="0" y="1646195"/>
                  </a:cubicBezTo>
                  <a:lnTo>
                    <a:pt x="0" y="84245"/>
                  </a:lnTo>
                  <a:cubicBezTo>
                    <a:pt x="0" y="37718"/>
                    <a:pt x="37718" y="0"/>
                    <a:pt x="84245" y="0"/>
                  </a:cubicBezTo>
                  <a:close/>
                </a:path>
              </a:pathLst>
            </a:custGeom>
            <a:solidFill>
              <a:srgbClr val="2964FC">
                <a:alpha val="4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2248427" y="3639091"/>
            <a:ext cx="4095224" cy="5619209"/>
            <a:chOff x="0" y="0"/>
            <a:chExt cx="1078577" cy="14799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8577" cy="1479956"/>
            </a:xfrm>
            <a:custGeom>
              <a:avLst/>
              <a:gdLst/>
              <a:ahLst/>
              <a:cxnLst/>
              <a:rect l="l" t="t" r="r" b="b"/>
              <a:pathLst>
                <a:path w="1078577" h="1479956">
                  <a:moveTo>
                    <a:pt x="96414" y="0"/>
                  </a:moveTo>
                  <a:lnTo>
                    <a:pt x="982163" y="0"/>
                  </a:lnTo>
                  <a:cubicBezTo>
                    <a:pt x="1007734" y="0"/>
                    <a:pt x="1032257" y="10158"/>
                    <a:pt x="1050338" y="28239"/>
                  </a:cubicBezTo>
                  <a:cubicBezTo>
                    <a:pt x="1068419" y="46320"/>
                    <a:pt x="1078577" y="70844"/>
                    <a:pt x="1078577" y="96414"/>
                  </a:cubicBezTo>
                  <a:lnTo>
                    <a:pt x="1078577" y="1383542"/>
                  </a:lnTo>
                  <a:cubicBezTo>
                    <a:pt x="1078577" y="1409113"/>
                    <a:pt x="1068419" y="1433636"/>
                    <a:pt x="1050338" y="1451717"/>
                  </a:cubicBezTo>
                  <a:cubicBezTo>
                    <a:pt x="1032257" y="1469798"/>
                    <a:pt x="1007734" y="1479956"/>
                    <a:pt x="982163" y="1479956"/>
                  </a:cubicBezTo>
                  <a:lnTo>
                    <a:pt x="96414" y="1479956"/>
                  </a:lnTo>
                  <a:cubicBezTo>
                    <a:pt x="70844" y="1479956"/>
                    <a:pt x="46320" y="1469798"/>
                    <a:pt x="28239" y="1451717"/>
                  </a:cubicBezTo>
                  <a:cubicBezTo>
                    <a:pt x="10158" y="1433636"/>
                    <a:pt x="0" y="1409113"/>
                    <a:pt x="0" y="1383542"/>
                  </a:cubicBezTo>
                  <a:lnTo>
                    <a:pt x="0" y="96414"/>
                  </a:lnTo>
                  <a:cubicBezTo>
                    <a:pt x="0" y="70844"/>
                    <a:pt x="10158" y="46320"/>
                    <a:pt x="28239" y="28239"/>
                  </a:cubicBezTo>
                  <a:cubicBezTo>
                    <a:pt x="46320" y="10158"/>
                    <a:pt x="70844" y="0"/>
                    <a:pt x="96414" y="0"/>
                  </a:cubicBezTo>
                  <a:close/>
                </a:path>
              </a:pathLst>
            </a:custGeom>
            <a:solidFill>
              <a:srgbClr val="2964FC">
                <a:alpha val="2470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2366974" y="5187445"/>
            <a:ext cx="32461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7518049" y="4356602"/>
            <a:ext cx="32461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672979" y="5187445"/>
            <a:ext cx="32461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2596797" y="3857755"/>
            <a:ext cx="2786475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4800">
                <a:solidFill>
                  <a:srgbClr val="FFFFFF"/>
                </a:solidFill>
                <a:ea typeface="DM Sans Bold Italics"/>
              </a:rPr>
              <a:t>登录</a:t>
            </a:r>
            <a:endParaRPr lang="en-US" sz="4800">
              <a:solidFill>
                <a:srgbClr val="FFFFFF"/>
              </a:solidFill>
              <a:ea typeface="DM Sans 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47872" y="3017387"/>
            <a:ext cx="2786475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4800">
                <a:solidFill>
                  <a:srgbClr val="FFFFFF"/>
                </a:solidFill>
                <a:ea typeface="DM Sans Bold Italics"/>
              </a:rPr>
              <a:t>好友</a:t>
            </a:r>
            <a:endParaRPr lang="en-US" sz="4800">
              <a:solidFill>
                <a:srgbClr val="FFFFFF"/>
              </a:solidFill>
              <a:ea typeface="DM Sans 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902801" y="3857755"/>
            <a:ext cx="2786475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4800">
                <a:solidFill>
                  <a:srgbClr val="FFFFFF"/>
                </a:solidFill>
                <a:ea typeface="DM Sans Bold Italics"/>
              </a:rPr>
              <a:t>群</a:t>
            </a:r>
            <a:endParaRPr lang="en-US" sz="4800">
              <a:solidFill>
                <a:srgbClr val="FFFFFF"/>
              </a:solidFill>
              <a:ea typeface="DM Sans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01573" y="790575"/>
            <a:ext cx="4684854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FFFFFF"/>
                </a:solidFill>
                <a:ea typeface="字由点字典黑 65J"/>
              </a:rPr>
              <a:t>项目内容</a:t>
            </a:r>
            <a:endParaRPr lang="en-US" sz="7200">
              <a:solidFill>
                <a:srgbClr val="FFFFFF"/>
              </a:solidFill>
              <a:ea typeface="字由点字典黑 65J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92425" y="5638808"/>
            <a:ext cx="3395217" cy="162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登录、注册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注销、退出登录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找回密码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密码和密保不回显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443500" y="4798439"/>
            <a:ext cx="3395217" cy="417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添加、编辑申请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选择好友私聊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查看历史记录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查看好友信息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屏蔽好友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删除好友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查看个人信息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查看屏蔽列表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移除屏蔽好友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zh-CN" altLang="en-US" sz="2100">
                <a:solidFill>
                  <a:srgbClr val="FFFFFF"/>
                </a:solidFill>
                <a:ea typeface="字由点字典黑 55J"/>
              </a:rPr>
              <a:t>离线</a:t>
            </a:r>
            <a:r>
              <a:rPr lang="en-US" sz="2100">
                <a:solidFill>
                  <a:srgbClr val="FFFFFF"/>
                </a:solidFill>
                <a:ea typeface="字由点字典黑 55J"/>
              </a:rPr>
              <a:t>文件传输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98430" y="5638808"/>
            <a:ext cx="3395217" cy="325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创建群组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加入群组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查看已加入的群组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退群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查看群组成员列表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选择群组聊天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查看群组历史记录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100">
                <a:solidFill>
                  <a:srgbClr val="FFFFFF"/>
                </a:solidFill>
                <a:ea typeface="字由点字典黑 55J"/>
              </a:rPr>
              <a:t>管理群组</a:t>
            </a:r>
            <a:endParaRPr lang="en-US" sz="2100">
              <a:solidFill>
                <a:srgbClr val="FFFFFF"/>
              </a:solidFill>
              <a:ea typeface="字由点字典黑 55J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41971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grpSp>
        <p:nvGrpSpPr>
          <p:cNvPr id="3" name="Group 3"/>
          <p:cNvGrpSpPr/>
          <p:nvPr/>
        </p:nvGrpSpPr>
        <p:grpSpPr>
          <a:xfrm rot="0">
            <a:off x="1942465" y="3500120"/>
            <a:ext cx="7446010" cy="4674235"/>
            <a:chOff x="0" y="0"/>
            <a:chExt cx="1078577" cy="1187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8577" cy="1187814"/>
            </a:xfrm>
            <a:custGeom>
              <a:avLst/>
              <a:gdLst/>
              <a:ahLst/>
              <a:cxnLst/>
              <a:rect l="l" t="t" r="r" b="b"/>
              <a:pathLst>
                <a:path w="1078577" h="1187814">
                  <a:moveTo>
                    <a:pt x="96414" y="0"/>
                  </a:moveTo>
                  <a:lnTo>
                    <a:pt x="982163" y="0"/>
                  </a:lnTo>
                  <a:cubicBezTo>
                    <a:pt x="1007734" y="0"/>
                    <a:pt x="1032257" y="10158"/>
                    <a:pt x="1050338" y="28239"/>
                  </a:cubicBezTo>
                  <a:cubicBezTo>
                    <a:pt x="1068419" y="46320"/>
                    <a:pt x="1078577" y="70844"/>
                    <a:pt x="1078577" y="96414"/>
                  </a:cubicBezTo>
                  <a:lnTo>
                    <a:pt x="1078577" y="1091400"/>
                  </a:lnTo>
                  <a:cubicBezTo>
                    <a:pt x="1078577" y="1116971"/>
                    <a:pt x="1068419" y="1141494"/>
                    <a:pt x="1050338" y="1159575"/>
                  </a:cubicBezTo>
                  <a:cubicBezTo>
                    <a:pt x="1032257" y="1177656"/>
                    <a:pt x="1007734" y="1187814"/>
                    <a:pt x="982163" y="1187814"/>
                  </a:cubicBezTo>
                  <a:lnTo>
                    <a:pt x="96414" y="1187814"/>
                  </a:lnTo>
                  <a:cubicBezTo>
                    <a:pt x="70844" y="1187814"/>
                    <a:pt x="46320" y="1177656"/>
                    <a:pt x="28239" y="1159575"/>
                  </a:cubicBezTo>
                  <a:cubicBezTo>
                    <a:pt x="10158" y="1141494"/>
                    <a:pt x="0" y="1116971"/>
                    <a:pt x="0" y="1091400"/>
                  </a:cubicBezTo>
                  <a:lnTo>
                    <a:pt x="0" y="96414"/>
                  </a:lnTo>
                  <a:cubicBezTo>
                    <a:pt x="0" y="70844"/>
                    <a:pt x="10158" y="46320"/>
                    <a:pt x="28239" y="28239"/>
                  </a:cubicBezTo>
                  <a:cubicBezTo>
                    <a:pt x="46320" y="10158"/>
                    <a:pt x="70844" y="0"/>
                    <a:pt x="96414" y="0"/>
                  </a:cubicBezTo>
                  <a:close/>
                </a:path>
              </a:pathLst>
            </a:custGeom>
            <a:solidFill>
              <a:srgbClr val="2964FC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2248515" y="3639185"/>
            <a:ext cx="4095115" cy="4145915"/>
            <a:chOff x="0" y="0"/>
            <a:chExt cx="1078577" cy="14799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8577" cy="1479956"/>
            </a:xfrm>
            <a:custGeom>
              <a:avLst/>
              <a:gdLst/>
              <a:ahLst/>
              <a:cxnLst/>
              <a:rect l="l" t="t" r="r" b="b"/>
              <a:pathLst>
                <a:path w="1078577" h="1479956">
                  <a:moveTo>
                    <a:pt x="96414" y="0"/>
                  </a:moveTo>
                  <a:lnTo>
                    <a:pt x="982163" y="0"/>
                  </a:lnTo>
                  <a:cubicBezTo>
                    <a:pt x="1007734" y="0"/>
                    <a:pt x="1032257" y="10158"/>
                    <a:pt x="1050338" y="28239"/>
                  </a:cubicBezTo>
                  <a:cubicBezTo>
                    <a:pt x="1068419" y="46320"/>
                    <a:pt x="1078577" y="70844"/>
                    <a:pt x="1078577" y="96414"/>
                  </a:cubicBezTo>
                  <a:lnTo>
                    <a:pt x="1078577" y="1383542"/>
                  </a:lnTo>
                  <a:cubicBezTo>
                    <a:pt x="1078577" y="1409113"/>
                    <a:pt x="1068419" y="1433636"/>
                    <a:pt x="1050338" y="1451717"/>
                  </a:cubicBezTo>
                  <a:cubicBezTo>
                    <a:pt x="1032257" y="1469798"/>
                    <a:pt x="1007734" y="1479956"/>
                    <a:pt x="982163" y="1479956"/>
                  </a:cubicBezTo>
                  <a:lnTo>
                    <a:pt x="96414" y="1479956"/>
                  </a:lnTo>
                  <a:cubicBezTo>
                    <a:pt x="70844" y="1479956"/>
                    <a:pt x="46320" y="1469798"/>
                    <a:pt x="28239" y="1451717"/>
                  </a:cubicBezTo>
                  <a:cubicBezTo>
                    <a:pt x="10158" y="1433636"/>
                    <a:pt x="0" y="1409113"/>
                    <a:pt x="0" y="1383542"/>
                  </a:cubicBezTo>
                  <a:lnTo>
                    <a:pt x="0" y="96414"/>
                  </a:lnTo>
                  <a:cubicBezTo>
                    <a:pt x="0" y="70844"/>
                    <a:pt x="10158" y="46320"/>
                    <a:pt x="28239" y="28239"/>
                  </a:cubicBezTo>
                  <a:cubicBezTo>
                    <a:pt x="46320" y="10158"/>
                    <a:pt x="70844" y="0"/>
                    <a:pt x="96414" y="0"/>
                  </a:cubicBezTo>
                  <a:close/>
                </a:path>
              </a:pathLst>
            </a:custGeom>
            <a:solidFill>
              <a:srgbClr val="2964FC">
                <a:alpha val="2470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77600" y="1409700"/>
            <a:ext cx="6089015" cy="1430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zh-CN" altLang="en-US" sz="7200">
                <a:solidFill>
                  <a:srgbClr val="FFFFFF"/>
                </a:solidFill>
                <a:ea typeface="字由点字典黑 65J"/>
              </a:rPr>
              <a:t>关于</a:t>
            </a:r>
            <a:r>
              <a:rPr lang="en-US" altLang="zh-CN" sz="7200">
                <a:solidFill>
                  <a:srgbClr val="FFFFFF"/>
                </a:solidFill>
                <a:ea typeface="字由点字典黑 65J"/>
              </a:rPr>
              <a:t>cmake</a:t>
            </a:r>
            <a:endParaRPr lang="en-US" altLang="zh-CN" sz="7200">
              <a:solidFill>
                <a:srgbClr val="FFFFFF"/>
              </a:solidFill>
              <a:ea typeface="字由点字典黑 65J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62200" y="4000500"/>
            <a:ext cx="6436995" cy="4173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800">
                <a:solidFill>
                  <a:srgbClr val="FFFFFF"/>
                </a:solidFill>
                <a:ea typeface="字由点字典黑 55J"/>
              </a:rPr>
              <a:t>epoll ET 模式</a:t>
            </a:r>
            <a:endParaRPr lang="en-US" sz="28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endParaRPr lang="en-US" sz="28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800">
                <a:solidFill>
                  <a:srgbClr val="FFFFFF"/>
                </a:solidFill>
                <a:ea typeface="字由点字典黑 55J"/>
              </a:rPr>
              <a:t>Redis数据库完成数据存储</a:t>
            </a:r>
            <a:endParaRPr lang="en-US" sz="28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endParaRPr lang="en-US" sz="28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800">
                <a:solidFill>
                  <a:srgbClr val="FFFFFF"/>
                </a:solidFill>
                <a:ea typeface="字由点字典黑 55J"/>
              </a:rPr>
              <a:t>C/S 双端均支持自行指定 IP:Port</a:t>
            </a:r>
            <a:endParaRPr lang="en-US" sz="28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endParaRPr lang="en-US" sz="28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zh-CN" altLang="en-US" sz="2800">
                <a:solidFill>
                  <a:srgbClr val="FFFFFF"/>
                </a:solidFill>
                <a:ea typeface="字由点字典黑 55J"/>
              </a:rPr>
              <a:t>包装输入函数保证</a:t>
            </a:r>
            <a:r>
              <a:rPr lang="en-US" sz="2800">
                <a:solidFill>
                  <a:srgbClr val="FFFFFF"/>
                </a:solidFill>
                <a:ea typeface="字由点字典黑 55J"/>
              </a:rPr>
              <a:t>非法输入时崩溃或异常</a:t>
            </a:r>
            <a:endParaRPr lang="en-US" sz="28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endParaRPr lang="en-US" sz="28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2800">
                <a:solidFill>
                  <a:srgbClr val="FFFFFF"/>
                </a:solidFill>
                <a:ea typeface="字由点字典黑 55J"/>
              </a:rPr>
              <a:t>cmake</a:t>
            </a:r>
            <a:endParaRPr lang="en-US" sz="28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endParaRPr lang="en-US" sz="2800">
              <a:solidFill>
                <a:srgbClr val="FFFFFF"/>
              </a:solidFill>
              <a:ea typeface="字由点字典黑 55J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598430" y="4305308"/>
            <a:ext cx="3395217" cy="292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3200">
                <a:solidFill>
                  <a:srgbClr val="FFFFFF"/>
                </a:solidFill>
                <a:ea typeface="字由点字典黑 55J"/>
              </a:rPr>
              <a:t>mkdir build</a:t>
            </a:r>
            <a:endParaRPr lang="en-US" sz="32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endParaRPr lang="en-US" sz="32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3200">
                <a:solidFill>
                  <a:srgbClr val="FFFFFF"/>
                </a:solidFill>
                <a:ea typeface="字由点字典黑 55J"/>
              </a:rPr>
              <a:t>cd build</a:t>
            </a:r>
            <a:endParaRPr lang="en-US" sz="32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endParaRPr lang="en-US" sz="32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3200">
                <a:solidFill>
                  <a:srgbClr val="FFFFFF"/>
                </a:solidFill>
                <a:ea typeface="字由点字典黑 55J"/>
              </a:rPr>
              <a:t>cmake ..</a:t>
            </a:r>
            <a:endParaRPr lang="en-US" sz="32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endParaRPr lang="en-US" sz="3200">
              <a:solidFill>
                <a:srgbClr val="FFFFFF"/>
              </a:solidFill>
              <a:ea typeface="字由点字典黑 55J"/>
            </a:endParaRPr>
          </a:p>
          <a:p>
            <a:pPr algn="ctr">
              <a:lnSpc>
                <a:spcPts val="3255"/>
              </a:lnSpc>
            </a:pPr>
            <a:r>
              <a:rPr lang="en-US" sz="3200">
                <a:solidFill>
                  <a:srgbClr val="FFFFFF"/>
                </a:solidFill>
                <a:ea typeface="字由点字典黑 55J"/>
              </a:rPr>
              <a:t>make</a:t>
            </a:r>
            <a:endParaRPr lang="en-US" sz="3200">
              <a:solidFill>
                <a:srgbClr val="FFFFFF"/>
              </a:solidFill>
              <a:ea typeface="字由点字典黑 55J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3323043" y="1181100"/>
            <a:ext cx="4684854" cy="143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11160"/>
              </a:lnSpc>
            </a:pPr>
            <a:r>
              <a:rPr lang="zh-CN" altLang="en-US" sz="7200">
                <a:solidFill>
                  <a:srgbClr val="FFFFFF"/>
                </a:solidFill>
                <a:ea typeface="字由点字典黑 65J"/>
              </a:rPr>
              <a:t>主要技术</a:t>
            </a:r>
            <a:endParaRPr lang="zh-CN" altLang="en-US" sz="7200">
              <a:solidFill>
                <a:srgbClr val="FFFFFF"/>
              </a:solidFill>
              <a:ea typeface="字由点字典黑 65J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>
            <a:off x="1028700" y="1152946"/>
            <a:ext cx="7402477" cy="7981108"/>
          </a:xfrm>
          <a:custGeom>
            <a:avLst/>
            <a:gdLst/>
            <a:ahLst/>
            <a:cxnLst/>
            <a:rect l="l" t="t" r="r" b="b"/>
            <a:pathLst>
              <a:path w="7402477" h="7981108">
                <a:moveTo>
                  <a:pt x="0" y="0"/>
                </a:moveTo>
                <a:lnTo>
                  <a:pt x="7402477" y="0"/>
                </a:lnTo>
                <a:lnTo>
                  <a:pt x="7402477" y="7981108"/>
                </a:lnTo>
                <a:lnTo>
                  <a:pt x="0" y="798110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7842106" y="2639039"/>
            <a:ext cx="10219501" cy="4027862"/>
            <a:chOff x="0" y="0"/>
            <a:chExt cx="13626001" cy="5370483"/>
          </a:xfrm>
        </p:grpSpPr>
        <p:sp>
          <p:nvSpPr>
            <p:cNvPr id="5" name="TextBox 5"/>
            <p:cNvSpPr txBox="1"/>
            <p:nvPr/>
          </p:nvSpPr>
          <p:spPr>
            <a:xfrm>
              <a:off x="4309068" y="-209550"/>
              <a:ext cx="5007865" cy="151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40"/>
                </a:lnSpc>
              </a:pPr>
              <a:r>
                <a:rPr lang="en-US" sz="6475">
                  <a:solidFill>
                    <a:srgbClr val="FFFFFF"/>
                  </a:solidFill>
                  <a:latin typeface="DM Sans Bold"/>
                </a:rPr>
                <a:t>Part 2</a:t>
              </a:r>
              <a:endParaRPr lang="en-US" sz="6475">
                <a:solidFill>
                  <a:srgbClr val="FFFFFF"/>
                </a:solidFill>
                <a:latin typeface="DM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72749"/>
              <a:ext cx="13626001" cy="329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00"/>
                </a:lnSpc>
              </a:pPr>
              <a:r>
                <a:rPr lang="en-US" sz="14000">
                  <a:solidFill>
                    <a:srgbClr val="FFFFFF"/>
                  </a:solidFill>
                  <a:ea typeface="字由点字典黑 65J"/>
                </a:rPr>
                <a:t>流程图</a:t>
              </a:r>
              <a:endParaRPr lang="en-US" sz="14000">
                <a:solidFill>
                  <a:srgbClr val="FFFFFF"/>
                </a:solidFill>
                <a:ea typeface="字由点字典黑 65J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>
            <a:off x="1742817" y="1280821"/>
            <a:ext cx="15321134" cy="7725359"/>
          </a:xfrm>
          <a:custGeom>
            <a:avLst/>
            <a:gdLst/>
            <a:ahLst/>
            <a:cxnLst/>
            <a:rect l="l" t="t" r="r" b="b"/>
            <a:pathLst>
              <a:path w="15321134" h="7725359">
                <a:moveTo>
                  <a:pt x="0" y="0"/>
                </a:moveTo>
                <a:lnTo>
                  <a:pt x="15321134" y="0"/>
                </a:lnTo>
                <a:lnTo>
                  <a:pt x="15321134" y="7725358"/>
                </a:lnTo>
                <a:lnTo>
                  <a:pt x="0" y="772535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2503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>
            <a:off x="0" y="1535499"/>
            <a:ext cx="18288000" cy="6825637"/>
          </a:xfrm>
          <a:custGeom>
            <a:avLst/>
            <a:gdLst/>
            <a:ahLst/>
            <a:cxnLst/>
            <a:rect l="l" t="t" r="r" b="b"/>
            <a:pathLst>
              <a:path w="18288000" h="6825637">
                <a:moveTo>
                  <a:pt x="0" y="0"/>
                </a:moveTo>
                <a:lnTo>
                  <a:pt x="18288000" y="0"/>
                </a:lnTo>
                <a:lnTo>
                  <a:pt x="18288000" y="6825637"/>
                </a:lnTo>
                <a:lnTo>
                  <a:pt x="0" y="68256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</p:sp>
      <p:sp>
        <p:nvSpPr>
          <p:cNvPr id="3" name="Freeform 3"/>
          <p:cNvSpPr/>
          <p:nvPr/>
        </p:nvSpPr>
        <p:spPr>
          <a:xfrm>
            <a:off x="1012463" y="811588"/>
            <a:ext cx="8131537" cy="8663824"/>
          </a:xfrm>
          <a:custGeom>
            <a:avLst/>
            <a:gdLst/>
            <a:ahLst/>
            <a:cxnLst/>
            <a:rect l="l" t="t" r="r" b="b"/>
            <a:pathLst>
              <a:path w="8131537" h="8663824">
                <a:moveTo>
                  <a:pt x="0" y="0"/>
                </a:moveTo>
                <a:lnTo>
                  <a:pt x="8131537" y="0"/>
                </a:lnTo>
                <a:lnTo>
                  <a:pt x="8131537" y="8663824"/>
                </a:lnTo>
                <a:lnTo>
                  <a:pt x="0" y="866382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7842106" y="2639039"/>
            <a:ext cx="10219501" cy="4027862"/>
            <a:chOff x="0" y="0"/>
            <a:chExt cx="13626001" cy="5370483"/>
          </a:xfrm>
        </p:grpSpPr>
        <p:sp>
          <p:nvSpPr>
            <p:cNvPr id="5" name="TextBox 5"/>
            <p:cNvSpPr txBox="1"/>
            <p:nvPr/>
          </p:nvSpPr>
          <p:spPr>
            <a:xfrm>
              <a:off x="4309068" y="-209550"/>
              <a:ext cx="5007865" cy="151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40"/>
                </a:lnSpc>
              </a:pPr>
              <a:r>
                <a:rPr lang="en-US" sz="6475">
                  <a:solidFill>
                    <a:srgbClr val="FFFFFF"/>
                  </a:solidFill>
                  <a:latin typeface="DM Sans Bold"/>
                </a:rPr>
                <a:t>Part 3</a:t>
              </a:r>
              <a:endParaRPr lang="en-US" sz="6475">
                <a:solidFill>
                  <a:srgbClr val="FFFFFF"/>
                </a:solidFill>
                <a:latin typeface="DM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72749"/>
              <a:ext cx="13626001" cy="329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00"/>
                </a:lnSpc>
              </a:pPr>
              <a:r>
                <a:rPr lang="en-US" sz="14000">
                  <a:solidFill>
                    <a:srgbClr val="FFFFFF"/>
                  </a:solidFill>
                  <a:ea typeface="字由点字典黑 65J"/>
                </a:rPr>
                <a:t>项目展示</a:t>
              </a:r>
              <a:endParaRPr lang="en-US" sz="14000">
                <a:solidFill>
                  <a:srgbClr val="FFFFFF"/>
                </a:solidFill>
                <a:ea typeface="字由点字典黑 65J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WPS 演示</Application>
  <PresentationFormat>On-screen Show (4:3)</PresentationFormat>
  <Paragraphs>102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Nimbus Roman No9 L</vt:lpstr>
      <vt:lpstr>可画乐黑</vt:lpstr>
      <vt:lpstr>Droid Sans Fallback</vt:lpstr>
      <vt:lpstr>字由点字典黑 55J</vt:lpstr>
      <vt:lpstr>字由点字典黑 65J</vt:lpstr>
      <vt:lpstr>DM Sans</vt:lpstr>
      <vt:lpstr>DM Sans Bold</vt:lpstr>
      <vt:lpstr>Gubbi</vt:lpstr>
      <vt:lpstr>DM Sans Bold Italics</vt:lpstr>
      <vt:lpstr>Calibri</vt:lpstr>
      <vt:lpstr>DejaVu Sans</vt:lpstr>
      <vt:lpstr>微软雅黑</vt:lpstr>
      <vt:lpstr>宋体</vt:lpstr>
      <vt:lpstr>Arial Unicode MS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ChatRoom</dc:title>
  <dc:creator/>
  <cp:lastModifiedBy>zhangminrui</cp:lastModifiedBy>
  <cp:revision>5</cp:revision>
  <dcterms:created xsi:type="dcterms:W3CDTF">2023-08-19T05:04:41Z</dcterms:created>
  <dcterms:modified xsi:type="dcterms:W3CDTF">2023-08-19T05:04:41Z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2052-11.1.0.11691</vt:lpwstr>
  </property>
</Properties>
</file>